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B8E2F-2D59-4960-89BB-07F19CF83AD1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BB2EC-D5FE-47DC-9EF1-71A9D2355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3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52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99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181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97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716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35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13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25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41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29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00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7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2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91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3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1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6019-0222-4265-BCFB-09917961622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E258EE-1E7F-4B4B-87A1-798A370A6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3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soer/2015/synthesis/report/5-riskstohealt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autyandthebeatblog.com/5-free-yoga-resources-beginners/" TargetMode="External"/><Relationship Id="rId7" Type="http://schemas.openxmlformats.org/officeDocument/2006/relationships/hyperlink" Target="https://pxhere.com/en/photo/86493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hyperlink" Target="http://pexels.com/photo/healthy-lunch-meal-fruits-4972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outreach.org/articles/sleep-key-antisocial-behaviour-young-peopl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crookedbrains.net/2016/02/coolest-bedside-gadgets-for-you.html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s://news.schoolsdo.org/2015/10/wheaton-chicago-choristers-bond-by-singing/" TargetMode="External"/><Relationship Id="rId3" Type="http://schemas.openxmlformats.org/officeDocument/2006/relationships/hyperlink" Target="https://www.pexels.com/photo/woman-reading-a-book-beside-the-window-1031588/" TargetMode="External"/><Relationship Id="rId7" Type="http://schemas.openxmlformats.org/officeDocument/2006/relationships/hyperlink" Target="https://www.honeybearlane.com/2011/11/christmas-crafts-make-christmas-balls.html" TargetMode="External"/><Relationship Id="rId12" Type="http://schemas.openxmlformats.org/officeDocument/2006/relationships/image" Target="../media/image12.jpg"/><Relationship Id="rId17" Type="http://schemas.openxmlformats.org/officeDocument/2006/relationships/hyperlink" Target="http://www.thinkinghumanity.com/2019/04/16-year-old-artist-has-been-drawing-since-he-was-two-and-here-are-his-amazing-illustrations.html" TargetMode="External"/><Relationship Id="rId2" Type="http://schemas.openxmlformats.org/officeDocument/2006/relationships/image" Target="../media/image7.jpe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hyperlink" Target="https://www.pexels.com/photo/ballerina-dancing-1844038/" TargetMode="External"/><Relationship Id="rId5" Type="http://schemas.openxmlformats.org/officeDocument/2006/relationships/hyperlink" Target="https://www.tasnimnews.com/en/media/2015/07/25/809205/photos-iranian-children-attend-football-academies-in-summer" TargetMode="External"/><Relationship Id="rId15" Type="http://schemas.openxmlformats.org/officeDocument/2006/relationships/hyperlink" Target="https://www.pexels.com/photo/swimming-splash-sports-swimmer-87831/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g"/><Relationship Id="rId9" Type="http://schemas.openxmlformats.org/officeDocument/2006/relationships/hyperlink" Target="https://www.pexels.com/photo/person-leather-jacket-riding-brown-horse-3723115/" TargetMode="External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senecacollege.ca/buscomm/chapter/12-3-presentations-to-persuade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B7C2-CAFC-4576-B497-CFC7CD8BF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612" y="-78298"/>
            <a:ext cx="7766936" cy="1646302"/>
          </a:xfrm>
        </p:spPr>
        <p:txBody>
          <a:bodyPr/>
          <a:lstStyle/>
          <a:p>
            <a:r>
              <a:rPr lang="en-GB" dirty="0"/>
              <a:t>Your wellness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653C0-94B9-4966-BBDB-AC6BC69E9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271C2-EDF5-47BF-9814-61AB0B613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72335" y="2189525"/>
            <a:ext cx="5851841" cy="32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8315-E437-473D-B102-6F52E56A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and 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D47FB-7256-419D-9E04-D01E61FA4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355246"/>
            <a:ext cx="4184035" cy="216813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Buy and eat healthy, nutritious meals. </a:t>
            </a:r>
          </a:p>
          <a:p>
            <a:r>
              <a:rPr lang="en-GB" dirty="0"/>
              <a:t>Eat 5 portions of fruit and vegetables a day.</a:t>
            </a:r>
          </a:p>
          <a:p>
            <a:r>
              <a:rPr lang="en-GB" dirty="0"/>
              <a:t>Drink plenty of water to keep hydrated.</a:t>
            </a:r>
          </a:p>
          <a:p>
            <a:r>
              <a:rPr lang="en-GB" dirty="0"/>
              <a:t>Boredom and stress eating are a common reaction: plan your meals and snacks ahead. 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ACF6D-2C9C-4697-AB7F-BEC6E5E06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5668" y="1291396"/>
            <a:ext cx="4184034" cy="3636205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Exercise regularly, this can be as a simple as a walk with a dog.</a:t>
            </a:r>
          </a:p>
          <a:p>
            <a:r>
              <a:rPr lang="en-GB" dirty="0"/>
              <a:t>Be active- participate in a sport you enjoy.</a:t>
            </a:r>
          </a:p>
          <a:p>
            <a:r>
              <a:rPr lang="en-GB" dirty="0"/>
              <a:t>Try something new, lots of exercise can be completed in the comfort of your own home. Free exercises are available online.</a:t>
            </a:r>
          </a:p>
          <a:p>
            <a:r>
              <a:rPr lang="en-GB" dirty="0"/>
              <a:t>Yoga can be a great form of exercise and also helps calm the mind and body which reduces stress.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B0B68-CFBC-4C84-9C0C-5C7AAC2A8B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37717" y="4746580"/>
            <a:ext cx="1663053" cy="1640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120BC1-270A-4AE9-B4D4-59B6A2E4DA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539" y="3523376"/>
            <a:ext cx="2550571" cy="1700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33EEC9-C066-4AAD-99B8-D7BC97A926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24882" y="3880375"/>
            <a:ext cx="3145608" cy="209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4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C53A-110F-4B07-B780-71667947E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341" y="201336"/>
            <a:ext cx="7766936" cy="988855"/>
          </a:xfrm>
        </p:spPr>
        <p:txBody>
          <a:bodyPr/>
          <a:lstStyle/>
          <a:p>
            <a:r>
              <a:rPr lang="en-GB" dirty="0"/>
              <a:t>Sleep hygiene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503A0-A721-482E-A595-B537545F1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1664" y="1793734"/>
            <a:ext cx="4018329" cy="216587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From the age of 12 you need 8-9 hours sleep minimum every night.</a:t>
            </a:r>
          </a:p>
          <a:p>
            <a:r>
              <a:rPr lang="en-GB" dirty="0">
                <a:solidFill>
                  <a:schemeClr val="tx1"/>
                </a:solidFill>
              </a:rPr>
              <a:t>Not having enough sleep will impact your mental and physical well-being.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EE3FD-DFF2-4378-BB33-612899C49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9385" y="1325460"/>
            <a:ext cx="2662105" cy="1661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14B1CB-5654-4615-8DE5-9C376956E17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4353887"/>
            <a:ext cx="3051495" cy="20343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8354FF-C3C7-40E0-AA21-C592BC071835}"/>
              </a:ext>
            </a:extLst>
          </p:cNvPr>
          <p:cNvSpPr txBox="1"/>
          <p:nvPr/>
        </p:nvSpPr>
        <p:spPr>
          <a:xfrm>
            <a:off x="6096000" y="7750487"/>
            <a:ext cx="158503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www.crookedbrains.net/2016/02/coolest-bedside-gadgets-for-you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sa/3.0/"/>
              </a:rPr>
              <a:t>CC BY-SA-NC</a:t>
            </a:r>
            <a:endParaRPr lang="en-GB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E6FB35-85B1-4D7A-B8D8-3A355008F7FC}"/>
              </a:ext>
            </a:extLst>
          </p:cNvPr>
          <p:cNvSpPr txBox="1"/>
          <p:nvPr/>
        </p:nvSpPr>
        <p:spPr>
          <a:xfrm>
            <a:off x="931178" y="3590025"/>
            <a:ext cx="45468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Set a good routine before bedtime.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Turn of electronics and do a calming activity; reading, journaling or drawing to relax your mind and body before sleep.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Journaling can also give the opportunity to appreciate the positives that have happened during your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Set an alarm for the following morning. </a:t>
            </a:r>
          </a:p>
        </p:txBody>
      </p:sp>
    </p:spTree>
    <p:extLst>
      <p:ext uri="{BB962C8B-B14F-4D97-AF65-F5344CB8AC3E}">
        <p14:creationId xmlns:p14="http://schemas.microsoft.com/office/powerpoint/2010/main" val="172115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B960-396E-4246-AE5D-3F7BE4C5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Enjoyment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528F-764E-4C1E-97B1-895A78F7E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92" y="1426663"/>
            <a:ext cx="8596668" cy="690895"/>
          </a:xfrm>
        </p:spPr>
        <p:txBody>
          <a:bodyPr/>
          <a:lstStyle/>
          <a:p>
            <a:r>
              <a:rPr lang="en-GB" dirty="0"/>
              <a:t>Make sure you spend time doing things you enjoy.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35CE7-2BAB-4D40-BC3D-699D11ED19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8243" y="1841755"/>
            <a:ext cx="2328111" cy="1552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D30A3C-28B5-470D-BD0F-F64F6D78D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67263" y="1863691"/>
            <a:ext cx="2538663" cy="1767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B9335A-9AA5-4FDB-802D-6EAF66821F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71869" y="1870085"/>
            <a:ext cx="1767260" cy="2562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28D983-2E57-4C2E-9B7D-1DD5E283DDB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782659" y="3429000"/>
            <a:ext cx="2409881" cy="3011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558F68-4307-43E7-8820-1146D3B699B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839130" y="1870084"/>
            <a:ext cx="1657084" cy="2485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8CCE39-B325-4C6B-B4F2-4EBF498CDF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192541" y="4333762"/>
            <a:ext cx="3902489" cy="2195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48075D-3977-4230-A56F-908DA8DECD9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27979" y="3393830"/>
            <a:ext cx="2687989" cy="17917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E22761-4D5E-41E2-9A66-1687A9BF5F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81810" y="4945635"/>
            <a:ext cx="2449554" cy="15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6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64EF-7E6E-4C2E-A91F-F25EADA9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It’s Okay to not feel Okay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0380-7B29-46D1-9008-915E29F68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6857"/>
            <a:ext cx="8596668" cy="3880773"/>
          </a:xfrm>
        </p:spPr>
        <p:txBody>
          <a:bodyPr/>
          <a:lstStyle/>
          <a:p>
            <a:r>
              <a:rPr lang="en-GB" dirty="0"/>
              <a:t>Talk to someone you trust.</a:t>
            </a:r>
          </a:p>
          <a:p>
            <a:r>
              <a:rPr lang="en-GB" dirty="0"/>
              <a:t>Don’t keep it any worries to yourself.</a:t>
            </a:r>
          </a:p>
          <a:p>
            <a:r>
              <a:rPr lang="en-GB" dirty="0"/>
              <a:t>Reach out for support using approved sites for well-being.</a:t>
            </a:r>
          </a:p>
          <a:p>
            <a:r>
              <a:rPr lang="en-GB" dirty="0"/>
              <a:t>Complete activities you enjoy.</a:t>
            </a:r>
          </a:p>
          <a:p>
            <a:r>
              <a:rPr lang="en-GB" dirty="0"/>
              <a:t>Spend time with friends. </a:t>
            </a:r>
          </a:p>
          <a:p>
            <a:r>
              <a:rPr lang="en-GB" dirty="0"/>
              <a:t>Above all remember that it is Okay to feel sad, angry, frustrated, worried- these are normal emotions just the same as happiness and excitement.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1E140-D6A0-47D2-A620-8D292EE78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46826" y="4118659"/>
            <a:ext cx="3477805" cy="25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8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BC1E-7916-4D85-9FDA-49D78C24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websites to support well-being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4208CB3-5695-44BD-8194-D2CE0431C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00201"/>
            <a:ext cx="3270298" cy="972981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B8B859-83BB-4E57-90E1-CDB860363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20" y="1436019"/>
            <a:ext cx="3305175" cy="1381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F68AB0-3432-4036-896B-C77FD2671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3" y="2394283"/>
            <a:ext cx="3592066" cy="23918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24DEA7-BAA8-441C-957B-D32EFDD9D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27" y="4291212"/>
            <a:ext cx="2982731" cy="15351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8EB95D-1B91-43A1-BA26-74DDBDD638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2" y="4483350"/>
            <a:ext cx="2171700" cy="21050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54FFE4-646C-4448-A9ED-30CAC17479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09" y="3175773"/>
            <a:ext cx="3829050" cy="11906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76A25D-28B9-4258-8884-07B2A92297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5189549"/>
            <a:ext cx="3178001" cy="122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067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294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Your wellness guide</vt:lpstr>
      <vt:lpstr>Health and nutrition</vt:lpstr>
      <vt:lpstr>Sleep hygiene</vt:lpstr>
      <vt:lpstr>Enjoyment</vt:lpstr>
      <vt:lpstr>It’s Okay to not feel Okay</vt:lpstr>
      <vt:lpstr>Useful websites to support well-being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wellness guide</dc:title>
  <dc:creator>W Frost</dc:creator>
  <cp:lastModifiedBy>K Glynn</cp:lastModifiedBy>
  <cp:revision>8</cp:revision>
  <dcterms:created xsi:type="dcterms:W3CDTF">2023-01-31T10:54:50Z</dcterms:created>
  <dcterms:modified xsi:type="dcterms:W3CDTF">2023-02-02T14:55:56Z</dcterms:modified>
</cp:coreProperties>
</file>