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Open Sans"/>
      <p:regular r:id="rId8"/>
      <p:bold r:id="rId9"/>
      <p:italic r:id="rId10"/>
      <p:boldItalic r:id="rId11"/>
    </p:embeddedFon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boldItalic.fntdata"/><Relationship Id="rId10" Type="http://schemas.openxmlformats.org/officeDocument/2006/relationships/font" Target="fonts/OpenSans-italic.fntdata"/><Relationship Id="rId13" Type="http://schemas.openxmlformats.org/officeDocument/2006/relationships/font" Target="fonts/CenturyGothic-bold.fntdata"/><Relationship Id="rId12" Type="http://schemas.openxmlformats.org/officeDocument/2006/relationships/font" Target="fonts/CenturyGothic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-bold.fntdata"/><Relationship Id="rId15" Type="http://schemas.openxmlformats.org/officeDocument/2006/relationships/font" Target="fonts/CenturyGothic-boldItalic.fntdata"/><Relationship Id="rId14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Open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14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67bfef165_0_15:notes"/>
          <p:cNvSpPr/>
          <p:nvPr>
            <p:ph idx="2" type="sldImg"/>
          </p:nvPr>
        </p:nvSpPr>
        <p:spPr>
          <a:xfrm>
            <a:off x="2217014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67bfef16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89de44d16_0_0:notes"/>
          <p:cNvSpPr/>
          <p:nvPr>
            <p:ph idx="2" type="sldImg"/>
          </p:nvPr>
        </p:nvSpPr>
        <p:spPr>
          <a:xfrm>
            <a:off x="2217014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89de44d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587000" y="2566100"/>
            <a:ext cx="4386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392150" y="2426775"/>
            <a:ext cx="4775700" cy="65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latin typeface="Open Sans"/>
                <a:ea typeface="Open Sans"/>
                <a:cs typeface="Open Sans"/>
                <a:sym typeface="Open Sans"/>
              </a:rPr>
              <a:t>Tuesday 19th December</a:t>
            </a:r>
            <a:endParaRPr b="1" sz="28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latin typeface="Open Sans"/>
                <a:ea typeface="Open Sans"/>
                <a:cs typeface="Open Sans"/>
                <a:sym typeface="Open Sans"/>
              </a:rPr>
              <a:t> Christmas Lunch</a:t>
            </a:r>
            <a:endParaRPr b="1" sz="24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Open Sans"/>
                <a:ea typeface="Open Sans"/>
                <a:cs typeface="Open Sans"/>
                <a:sym typeface="Open Sans"/>
              </a:rPr>
              <a:t>Roast Chicken with Sticky Chipolata, Festive Stuffing Roasties, Christmas Vegetable Medley &amp; Gravy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Open Sans"/>
                <a:ea typeface="Open Sans"/>
                <a:cs typeface="Open Sans"/>
                <a:sym typeface="Open Sans"/>
              </a:rPr>
              <a:t>or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latin typeface="Open Sans"/>
                <a:ea typeface="Open Sans"/>
                <a:cs typeface="Open Sans"/>
                <a:sym typeface="Open Sans"/>
              </a:rPr>
              <a:t>Roasted Vegetable, Cranberry &amp; Cheese Puff Pastry </a:t>
            </a:r>
            <a:endParaRPr b="1" sz="24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Open Sans"/>
                <a:ea typeface="Open Sans"/>
                <a:cs typeface="Open Sans"/>
                <a:sym typeface="Open Sans"/>
              </a:rPr>
              <a:t>with Roasties, Christmas Vegetable Medley &amp; Gravy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Open Sans"/>
                <a:ea typeface="Open Sans"/>
                <a:cs typeface="Open Sans"/>
                <a:sym typeface="Open Sans"/>
              </a:rPr>
              <a:t>and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latin typeface="Open Sans"/>
                <a:ea typeface="Open Sans"/>
                <a:cs typeface="Open Sans"/>
                <a:sym typeface="Open Sans"/>
              </a:rPr>
              <a:t>Christmas Chocolate Pudding and Custard </a:t>
            </a:r>
            <a:endParaRPr b="1" sz="3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587000" y="2566100"/>
            <a:ext cx="4386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1152450" y="3120200"/>
            <a:ext cx="5255100" cy="64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0" i="1" lang="en-GB" sz="18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1" lang="en-GB" sz="3600">
                <a:latin typeface="Open Sans"/>
                <a:ea typeface="Open Sans"/>
                <a:cs typeface="Open Sans"/>
                <a:sym typeface="Open Sans"/>
              </a:rPr>
              <a:t>Get ready to indulge in a festive feast that will fill your heart with joy and your tummy with scrumptious delights!</a:t>
            </a:r>
            <a:endParaRPr b="1" sz="3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latin typeface="Open Sans"/>
                <a:ea typeface="Open Sans"/>
                <a:cs typeface="Open Sans"/>
                <a:sym typeface="Open Sans"/>
              </a:rPr>
              <a:t>Join us on</a:t>
            </a:r>
            <a:endParaRPr b="1" sz="3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latin typeface="Open Sans"/>
                <a:ea typeface="Open Sans"/>
                <a:cs typeface="Open Sans"/>
                <a:sym typeface="Open Sans"/>
              </a:rPr>
              <a:t>Tuesday 19th December</a:t>
            </a:r>
            <a:endParaRPr i="1" sz="18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800" u="none" cap="none" strike="noStrik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